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9b55ef27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9b55ef27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9b55ef27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9b55ef27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59b55ef27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59b55ef27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1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1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Presentatie van prototype </a:t>
            </a:r>
            <a:r>
              <a:rPr lang="nl"/>
              <a:t>stadsbingo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Door Rick, Stefan, Billel en Evelien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Concept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14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Het concept was omdat het een stadsBINGO om een bingo kaart te maken waar je vragen op staan.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Route</a:t>
            </a:r>
            <a:endParaRPr/>
          </a:p>
        </p:txBody>
      </p:sp>
      <p:pic>
        <p:nvPicPr>
          <p:cNvPr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0863" y="393750"/>
            <a:ext cx="3132179" cy="444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Vragen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De vragen hebben te maken met de de </a:t>
            </a:r>
            <a:r>
              <a:rPr lang="nl"/>
              <a:t>locaties</a:t>
            </a:r>
            <a:r>
              <a:rPr lang="nl"/>
              <a:t> waar de </a:t>
            </a:r>
            <a:r>
              <a:rPr lang="nl"/>
              <a:t>studenten</a:t>
            </a:r>
            <a:r>
              <a:rPr lang="nl"/>
              <a:t> langs gaan om een beetje te testen of ze als iets weten over deze locaties.</a:t>
            </a:r>
            <a:endParaRPr/>
          </a:p>
        </p:txBody>
      </p:sp>
      <p:pic>
        <p:nvPicPr>
          <p:cNvPr id="248" name="Google Shape;2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52724"/>
            <a:ext cx="9143999" cy="2082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297500" y="3670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De website</a:t>
            </a:r>
            <a:endParaRPr/>
          </a:p>
        </p:txBody>
      </p:sp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5" y="1851600"/>
            <a:ext cx="5594288" cy="286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1"/>
          <p:cNvPicPr preferRelativeResize="0"/>
          <p:nvPr/>
        </p:nvPicPr>
        <p:blipFill rotWithShape="1">
          <a:blip r:embed="rId4">
            <a:alphaModFix/>
          </a:blip>
          <a:srcRect b="0" l="0" r="0" t="2846"/>
          <a:stretch/>
        </p:blipFill>
        <p:spPr>
          <a:xfrm>
            <a:off x="7549200" y="73100"/>
            <a:ext cx="1413951" cy="4997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40325" y="1338050"/>
            <a:ext cx="1748000" cy="246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Slot</a:t>
            </a:r>
            <a:endParaRPr sz="1000"/>
          </a:p>
        </p:txBody>
      </p:sp>
      <p:sp>
        <p:nvSpPr>
          <p:cNvPr id="262" name="Google Shape;262;p22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Dit was onze Pitch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nl"/>
              <a:t>bedankt voor het luisteren</a:t>
            </a:r>
            <a:endParaRPr/>
          </a:p>
        </p:txBody>
      </p:sp>
      <p:sp>
        <p:nvSpPr>
          <p:cNvPr id="263" name="Google Shape;263;p22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l" sz="2000"/>
              <a:t>Zijn er nog vragen?</a:t>
            </a:r>
            <a:endParaRPr sz="2000"/>
          </a:p>
        </p:txBody>
      </p:sp>
      <p:grpSp>
        <p:nvGrpSpPr>
          <p:cNvPr id="264" name="Google Shape;264;p22"/>
          <p:cNvGrpSpPr/>
          <p:nvPr/>
        </p:nvGrpSpPr>
        <p:grpSpPr>
          <a:xfrm>
            <a:off x="3593432" y="890490"/>
            <a:ext cx="2115815" cy="3361448"/>
            <a:chOff x="-5144606" y="890490"/>
            <a:chExt cx="2115815" cy="3361448"/>
          </a:xfrm>
        </p:grpSpPr>
        <p:sp>
          <p:nvSpPr>
            <p:cNvPr id="265" name="Google Shape;265;p22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1" name="Google Shape;271;p22"/>
          <p:cNvPicPr preferRelativeResize="0"/>
          <p:nvPr/>
        </p:nvPicPr>
        <p:blipFill rotWithShape="1">
          <a:blip r:embed="rId3">
            <a:alphaModFix/>
          </a:blip>
          <a:srcRect b="31656" l="47792" r="32558" t="42078"/>
          <a:stretch/>
        </p:blipFill>
        <p:spPr>
          <a:xfrm>
            <a:off x="3675963" y="1576938"/>
            <a:ext cx="1838700" cy="21306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